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1" r:id="rId3"/>
    <p:sldId id="259" r:id="rId4"/>
    <p:sldId id="282" r:id="rId5"/>
    <p:sldId id="266" r:id="rId6"/>
    <p:sldId id="267" r:id="rId7"/>
    <p:sldId id="276" r:id="rId8"/>
    <p:sldId id="277" r:id="rId9"/>
    <p:sldId id="278" r:id="rId10"/>
    <p:sldId id="280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素质综合测评系统使用指南</a:t>
            </a:r>
            <a:br>
              <a:rPr lang="en-US" altLang="zh-CN" dirty="0"/>
            </a:br>
            <a:r>
              <a:rPr lang="zh-CN" altLang="en-US" dirty="0"/>
              <a:t>（班主任版）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en-US" altLang="zh-CN" dirty="0"/>
              <a:t>2021</a:t>
            </a:r>
            <a:r>
              <a:rPr lang="zh-CN" altLang="en-US" dirty="0"/>
              <a:t>年</a:t>
            </a:r>
            <a:r>
              <a:rPr lang="en-US" altLang="zh-CN" dirty="0"/>
              <a:t>9</a:t>
            </a:r>
            <a:r>
              <a:rPr lang="zh-CN" altLang="en-US" dirty="0"/>
              <a:t>月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67833" y="1844824"/>
            <a:ext cx="7408333" cy="3450696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7.</a:t>
            </a:r>
            <a:r>
              <a:rPr lang="zh-CN" altLang="en-US" dirty="0"/>
              <a:t>所有成绩保存后，点击按班级排名，即可对所有有成绩的同学进行排名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8.</a:t>
            </a:r>
            <a:r>
              <a:rPr lang="zh-CN" altLang="en-US" dirty="0"/>
              <a:t>如果学生的学年总结提交错误，可以点击取消提交，学生就可以继续修改了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9.</a:t>
            </a:r>
            <a:r>
              <a:rPr lang="zh-CN" altLang="en-US" dirty="0"/>
              <a:t>如果学生添加错误，可以点击删除学生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素质测评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3879075"/>
            <a:ext cx="9144000" cy="28328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96044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         尊敬的老师，为了进一步提升学校育人的规范化和信息化水平，提升工作效率，做好评奖评优的基础工作，学工部管理办联合计算中心开发了素质综合测评填报系统。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    </a:t>
            </a:r>
            <a:r>
              <a:rPr lang="zh-CN" altLang="en-US" dirty="0"/>
              <a:t>填报系统能够实现同学们年度总结的的网上填报与管理，并在学校和学院层面实现信息共享和档案电子化留存。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          信息系统的开发是一个长期的工作，这是学校第一次通过信息化系统进行素质综合测评的管理，难免会有操作不够人性化的地方，希望老师们在使用的过程中多提建议和意见，让我们一起共同为推进北大的信息化建设而努力！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           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前言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72067" y="3218664"/>
            <a:ext cx="7408333" cy="3450696"/>
          </a:xfrm>
        </p:spPr>
        <p:txBody>
          <a:bodyPr/>
          <a:lstStyle/>
          <a:p>
            <a:r>
              <a:rPr lang="zh-CN" altLang="en-US" dirty="0"/>
              <a:t>考虑到系统的稳定和兼容性问题，请各位同学使用</a:t>
            </a:r>
            <a:r>
              <a:rPr lang="en-US" altLang="zh-CN" dirty="0"/>
              <a:t>chrome</a:t>
            </a:r>
            <a:r>
              <a:rPr lang="zh-CN" altLang="en-US" dirty="0"/>
              <a:t>浏览器或</a:t>
            </a:r>
            <a:r>
              <a:rPr lang="en-US" altLang="zh-CN" dirty="0" err="1"/>
              <a:t>firefox</a:t>
            </a:r>
            <a:r>
              <a:rPr lang="zh-CN" altLang="en-US" dirty="0"/>
              <a:t>浏览器，</a:t>
            </a:r>
            <a:r>
              <a:rPr lang="zh-CN" altLang="en-US" dirty="0">
                <a:solidFill>
                  <a:srgbClr val="C00000"/>
                </a:solidFill>
              </a:rPr>
              <a:t>不要使用</a:t>
            </a:r>
            <a:r>
              <a:rPr lang="en-US" altLang="zh-CN" dirty="0"/>
              <a:t>IE</a:t>
            </a:r>
            <a:r>
              <a:rPr lang="zh-CN" altLang="en-US" dirty="0"/>
              <a:t>浏览器（包括</a:t>
            </a:r>
            <a:r>
              <a:rPr lang="en-US" altLang="zh-CN" dirty="0"/>
              <a:t>360</a:t>
            </a:r>
            <a:r>
              <a:rPr lang="zh-CN" altLang="en-US" dirty="0"/>
              <a:t>浏览器，遨游浏览器等</a:t>
            </a:r>
            <a:r>
              <a:rPr lang="en-US" altLang="zh-CN" dirty="0"/>
              <a:t>IE</a:t>
            </a:r>
            <a:r>
              <a:rPr lang="zh-CN" altLang="en-US" dirty="0"/>
              <a:t>内核浏览器）</a:t>
            </a:r>
            <a:r>
              <a:rPr lang="en-US" altLang="zh-CN" dirty="0"/>
              <a:t>!</a:t>
            </a:r>
          </a:p>
          <a:p>
            <a:endParaRPr lang="en-US" altLang="zh-CN" dirty="0"/>
          </a:p>
          <a:p>
            <a:endParaRPr lang="en-US" altLang="zh-CN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重要提示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89537" y="1778504"/>
            <a:ext cx="7408333" cy="3450696"/>
          </a:xfrm>
        </p:spPr>
        <p:txBody>
          <a:bodyPr/>
          <a:lstStyle/>
          <a:p>
            <a:r>
              <a:rPr lang="zh-CN" altLang="en-US" dirty="0"/>
              <a:t>登录校内门户（新版校内门户）</a:t>
            </a:r>
            <a:endParaRPr lang="en-US" altLang="zh-CN" dirty="0"/>
          </a:p>
          <a:p>
            <a:r>
              <a:rPr lang="zh-CN" altLang="en-US" dirty="0"/>
              <a:t>办事大厅</a:t>
            </a:r>
            <a:r>
              <a:rPr lang="en-US" altLang="zh-CN" dirty="0"/>
              <a:t>-</a:t>
            </a:r>
            <a:r>
              <a:rPr lang="zh-CN" altLang="en-US" dirty="0"/>
              <a:t>搜索“学生综合”</a:t>
            </a:r>
            <a:endParaRPr lang="en-US" altLang="zh-CN" dirty="0"/>
          </a:p>
          <a:p>
            <a:r>
              <a:rPr lang="zh-CN" altLang="en-US" dirty="0"/>
              <a:t>点击进入</a:t>
            </a:r>
            <a:endParaRPr lang="en-US" altLang="zh-CN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进入系统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23" y="3356992"/>
            <a:ext cx="4320480" cy="264944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543" y="3356992"/>
            <a:ext cx="4212704" cy="3213947"/>
          </a:xfrm>
          <a:prstGeom prst="rect">
            <a:avLst/>
          </a:prstGeom>
        </p:spPr>
      </p:pic>
      <p:sp>
        <p:nvSpPr>
          <p:cNvPr id="9" name="椭圆 8"/>
          <p:cNvSpPr/>
          <p:nvPr/>
        </p:nvSpPr>
        <p:spPr>
          <a:xfrm>
            <a:off x="5076056" y="5733256"/>
            <a:ext cx="864096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8219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3921299"/>
          </a:xfrm>
        </p:spPr>
        <p:txBody>
          <a:bodyPr/>
          <a:lstStyle/>
          <a:p>
            <a:r>
              <a:rPr lang="zh-CN" altLang="en-US" dirty="0"/>
              <a:t>选择角色：学工素质测评人</a:t>
            </a:r>
            <a:endParaRPr lang="en-US" altLang="zh-CN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进入系统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019" y="3573016"/>
            <a:ext cx="6328311" cy="255314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67833" y="1844824"/>
            <a:ext cx="7408333" cy="3450696"/>
          </a:xfrm>
        </p:spPr>
        <p:txBody>
          <a:bodyPr/>
          <a:lstStyle/>
          <a:p>
            <a:r>
              <a:rPr lang="zh-CN" altLang="en-US" dirty="0"/>
              <a:t>进入系统后，在左侧可以看到两个菜单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素质测评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78581"/>
            <a:ext cx="9144000" cy="446489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67833" y="1844824"/>
            <a:ext cx="7408333" cy="3450696"/>
          </a:xfrm>
        </p:spPr>
        <p:txBody>
          <a:bodyPr/>
          <a:lstStyle/>
          <a:p>
            <a:r>
              <a:rPr lang="zh-CN" altLang="en-US" dirty="0"/>
              <a:t>进入维护素质测评班级信息栏目</a:t>
            </a:r>
            <a:endParaRPr lang="en-US" altLang="zh-CN" dirty="0"/>
          </a:p>
          <a:p>
            <a:r>
              <a:rPr lang="zh-CN" altLang="en-US" dirty="0"/>
              <a:t>可以维护当前负责班级的总人数以及是否发布排名和成绩信息。</a:t>
            </a:r>
            <a:endParaRPr lang="en-US" altLang="zh-CN" dirty="0"/>
          </a:p>
          <a:p>
            <a:r>
              <a:rPr lang="zh-CN" altLang="en-US" dirty="0"/>
              <a:t>如果看不到自己负责的班级，请联系学院学工办添加。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素质测评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61048"/>
            <a:ext cx="9030792" cy="458561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67833" y="1844824"/>
            <a:ext cx="7408333" cy="3450696"/>
          </a:xfrm>
        </p:spPr>
        <p:txBody>
          <a:bodyPr/>
          <a:lstStyle/>
          <a:p>
            <a:r>
              <a:rPr lang="zh-CN" altLang="en-US" dirty="0"/>
              <a:t>进入录入素质测评成绩栏目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1.</a:t>
            </a:r>
            <a:r>
              <a:rPr lang="zh-CN" altLang="en-US" dirty="0"/>
              <a:t>点击选择当前需要管理的班级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</a:t>
            </a:r>
            <a:r>
              <a:rPr lang="zh-CN" altLang="en-US" dirty="0"/>
              <a:t>可以看到所有已经提交素质综合测评申请的学生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</a:t>
            </a:r>
            <a:r>
              <a:rPr lang="zh-CN" altLang="en-US" dirty="0"/>
              <a:t>双击对应成绩栏目，即可录入成绩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4.</a:t>
            </a:r>
            <a:r>
              <a:rPr lang="zh-CN" altLang="en-US" dirty="0"/>
              <a:t>保存后，系统自动算出总成绩（三项成绩相加）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素质测评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5344"/>
            <a:ext cx="9144000" cy="302788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67833" y="1844824"/>
            <a:ext cx="7408333" cy="3450696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5.</a:t>
            </a:r>
            <a:r>
              <a:rPr lang="zh-CN" altLang="en-US" dirty="0"/>
              <a:t>如果有的学生没有提交素质综合测评，可以直接</a:t>
            </a:r>
            <a:r>
              <a:rPr lang="zh-CN" altLang="en-US"/>
              <a:t>添加学生，在添加前需选择学生的申请院系和班级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6.</a:t>
            </a:r>
            <a:r>
              <a:rPr lang="zh-CN" altLang="en-US" dirty="0"/>
              <a:t>添加学生后，可录入该学生成绩</a:t>
            </a:r>
            <a:endParaRPr lang="en-US" altLang="zh-CN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素质测评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284984"/>
            <a:ext cx="3743847" cy="329611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73</TotalTime>
  <Words>419</Words>
  <Application>Microsoft Office PowerPoint</Application>
  <PresentationFormat>全屏显示(4:3)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华文楷体</vt:lpstr>
      <vt:lpstr>华文新魏</vt:lpstr>
      <vt:lpstr>Candara</vt:lpstr>
      <vt:lpstr>Symbol</vt:lpstr>
      <vt:lpstr>波形</vt:lpstr>
      <vt:lpstr>素质综合测评系统使用指南 （班主任版）</vt:lpstr>
      <vt:lpstr>前言</vt:lpstr>
      <vt:lpstr>重要提示</vt:lpstr>
      <vt:lpstr>进入系统</vt:lpstr>
      <vt:lpstr>进入系统</vt:lpstr>
      <vt:lpstr>素质测评</vt:lpstr>
      <vt:lpstr>素质测评</vt:lpstr>
      <vt:lpstr>素质测评</vt:lpstr>
      <vt:lpstr>素质测评</vt:lpstr>
      <vt:lpstr>素质测评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奖励评选系统操作指南</dc:title>
  <dc:creator>bianconeri</dc:creator>
  <cp:lastModifiedBy>elyar</cp:lastModifiedBy>
  <cp:revision>50</cp:revision>
  <dcterms:created xsi:type="dcterms:W3CDTF">2015-04-28T08:08:00Z</dcterms:created>
  <dcterms:modified xsi:type="dcterms:W3CDTF">2021-09-06T03:05:02Z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2052-10.1.0.6690</vt:lpwstr>
  </property>
</Properties>
</file>