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9" r:id="rId4"/>
    <p:sldId id="282" r:id="rId5"/>
    <p:sldId id="261" r:id="rId6"/>
    <p:sldId id="266" r:id="rId7"/>
    <p:sldId id="267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素质综合测评系统使用指南</a:t>
            </a:r>
            <a:br>
              <a:rPr lang="en-US" altLang="zh-CN" dirty="0"/>
            </a:br>
            <a:r>
              <a:rPr lang="zh-CN" altLang="en-US" dirty="0"/>
              <a:t>（班主任版）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如果有的学生没有提交素质综合测评，可以直接</a:t>
            </a:r>
            <a:r>
              <a:rPr lang="zh-CN" altLang="en-US"/>
              <a:t>添加学生，在添加前需选择学生的申请院系和班级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添加学生后，可录入该学生成绩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素质测评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743847" cy="3296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所有成绩保存后，点击按班级排名，即可对所有有成绩的同学进行排名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如果学生的学年总结提交错误，可以点击取消提交，学生就可以继续修改了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en-US" dirty="0"/>
              <a:t>如果学生添加错误，可以点击删除学生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素质测评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79075"/>
            <a:ext cx="9144000" cy="2832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         尊敬的老师，为了进一步提升学校育人的规范化和信息化水平，提升工作效率，做好评奖评优的基础工作，学工部管理办联合计算中心开发了素质综合测评填报系统。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填报系统能够实现同学们年度总结的的网上填报与管理，并在学校和学院层面实现信息共享和档案电子化留存。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          信息系统的开发是一个长期的工作，这是学校第一次通过信息化系统进行素质综合测评的管理，难免会有操作不够人性化的地方，希望老师们在使用的过程中多提建议和意见，让我们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如果有任何建议和意见，可以发邮件或电话联系郭一杰老师</a:t>
            </a:r>
            <a:r>
              <a:rPr lang="en-US" altLang="zh-CN" dirty="0"/>
              <a:t>(xgbglb@163.com,62754053),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/>
              <a:t>考虑到系统的稳定和兼容性问题，请各位同学使用</a:t>
            </a:r>
            <a:r>
              <a:rPr lang="en-US" altLang="zh-CN" dirty="0"/>
              <a:t>chrome</a:t>
            </a:r>
            <a:r>
              <a:rPr lang="zh-CN" altLang="en-US" dirty="0"/>
              <a:t>浏览器或</a:t>
            </a:r>
            <a:r>
              <a:rPr lang="en-US" altLang="zh-CN" dirty="0" err="1"/>
              <a:t>firefox</a:t>
            </a:r>
            <a:r>
              <a:rPr lang="zh-CN" altLang="en-US" dirty="0"/>
              <a:t>浏览器，</a:t>
            </a:r>
            <a:r>
              <a:rPr lang="zh-CN" altLang="en-US" dirty="0">
                <a:solidFill>
                  <a:srgbClr val="C00000"/>
                </a:solidFill>
              </a:rPr>
              <a:t>不要使用</a:t>
            </a:r>
            <a:r>
              <a:rPr lang="en-US" altLang="zh-CN" dirty="0"/>
              <a:t>IE</a:t>
            </a:r>
            <a:r>
              <a:rPr lang="zh-CN" altLang="en-US" dirty="0"/>
              <a:t>浏览器（包括</a:t>
            </a:r>
            <a:r>
              <a:rPr lang="en-US" altLang="zh-CN" dirty="0"/>
              <a:t>360</a:t>
            </a:r>
            <a:r>
              <a:rPr lang="zh-CN" altLang="en-US" dirty="0"/>
              <a:t>浏览器，遨游浏览器等</a:t>
            </a:r>
            <a:r>
              <a:rPr lang="en-US" altLang="zh-CN" dirty="0"/>
              <a:t>IE</a:t>
            </a:r>
            <a:r>
              <a:rPr lang="zh-CN" altLang="en-US" dirty="0"/>
              <a:t>内核浏览器）</a:t>
            </a:r>
            <a:r>
              <a:rPr lang="en-US" altLang="zh-CN" dirty="0"/>
              <a:t>!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重要提示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/>
              <a:t>登录校内门户（新版校内门户）</a:t>
            </a:r>
            <a:endParaRPr lang="en-US" altLang="zh-CN" dirty="0"/>
          </a:p>
          <a:p>
            <a:r>
              <a:rPr lang="zh-CN" altLang="en-US" dirty="0"/>
              <a:t>办事大厅</a:t>
            </a:r>
            <a:r>
              <a:rPr lang="en-US" altLang="zh-CN" dirty="0"/>
              <a:t>-</a:t>
            </a:r>
            <a:r>
              <a:rPr lang="zh-CN" altLang="en-US" dirty="0"/>
              <a:t>搜索“学生综合”</a:t>
            </a:r>
            <a:endParaRPr lang="en-US" altLang="zh-CN" dirty="0"/>
          </a:p>
          <a:p>
            <a:r>
              <a:rPr lang="zh-CN" altLang="en-US" dirty="0"/>
              <a:t>点击进入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进入系统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" y="3356992"/>
            <a:ext cx="4320480" cy="2649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3" y="3356992"/>
            <a:ext cx="4212704" cy="32139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076056" y="573325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1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/>
              <a:t>登录校内门户（旧版校内门户）</a:t>
            </a:r>
            <a:endParaRPr lang="en-US" altLang="zh-CN" dirty="0"/>
          </a:p>
          <a:p>
            <a:r>
              <a:rPr lang="zh-CN" altLang="en-US" dirty="0"/>
              <a:t>在右下角菜单中选择：学生管理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进入系统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06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进入系统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/>
              <a:t>进入系统后，在左侧可以看到两个菜单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素质测评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/>
              <a:t>进入维护素质测评班级信息栏目</a:t>
            </a:r>
            <a:endParaRPr lang="en-US" altLang="zh-CN" dirty="0"/>
          </a:p>
          <a:p>
            <a:r>
              <a:rPr lang="zh-CN" altLang="en-US" dirty="0"/>
              <a:t>可以维护当前负责班级的总人数以及是否发布排名和成绩信息。</a:t>
            </a:r>
            <a:endParaRPr lang="en-US" altLang="zh-CN" dirty="0"/>
          </a:p>
          <a:p>
            <a:r>
              <a:rPr lang="zh-CN" altLang="en-US" dirty="0"/>
              <a:t>如果看不到自己负责的班级，请联系学院学工办添加。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素质测评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030792" cy="4585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点击选择当前需要管理的班级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可以看到所有已经提交素质综合测评申请的学生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双击对应成绩栏目，即可录入成绩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保存后，系统自动算出总成绩（三项成绩相加）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素质测评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344"/>
            <a:ext cx="9144000" cy="30278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467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Candara</vt:lpstr>
      <vt:lpstr>Symbol</vt:lpstr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L TL</cp:lastModifiedBy>
  <cp:revision>50</cp:revision>
  <dcterms:created xsi:type="dcterms:W3CDTF">2015-04-28T08:08:00Z</dcterms:created>
  <dcterms:modified xsi:type="dcterms:W3CDTF">2020-09-07T08:01:42Z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