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2019/9/11</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2019</a:t>
            </a:r>
            <a:r>
              <a:rPr lang="zh-CN" altLang="en-US" dirty="0"/>
              <a:t>年</a:t>
            </a:r>
            <a:r>
              <a:rPr lang="en-US" altLang="zh-CN" dirty="0"/>
              <a:t>9</a:t>
            </a:r>
            <a:r>
              <a:rPr lang="zh-CN" altLang="en-US" dirty="0"/>
              <a:t>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如果有任何建议和意见，可以发邮件或电话联系郭一杰老师</a:t>
            </a:r>
            <a:r>
              <a:rPr lang="en-US" altLang="zh-CN" dirty="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331</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8</vt:i4>
      </vt:variant>
    </vt:vector>
  </HeadingPairs>
  <TitlesOfParts>
    <vt:vector size="11" baseType="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L TL</cp:lastModifiedBy>
  <cp:revision>42</cp:revision>
  <dcterms:created xsi:type="dcterms:W3CDTF">2015-04-28T08:08:00Z</dcterms:created>
  <dcterms:modified xsi:type="dcterms:W3CDTF">2019-09-11T07:13:33Z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