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9" r:id="rId4"/>
    <p:sldId id="261" r:id="rId5"/>
    <p:sldId id="266" r:id="rId6"/>
    <p:sldId id="267" r:id="rId7"/>
    <p:sldId id="276" r:id="rId8"/>
    <p:sldId id="277" r:id="rId9"/>
    <p:sldId id="278" r:id="rId10"/>
    <p:sldId id="280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素质综合测评系统</a:t>
            </a:r>
            <a:r>
              <a:rPr lang="zh-CN" altLang="en-US" dirty="0"/>
              <a:t>使用</a:t>
            </a:r>
            <a:r>
              <a:rPr lang="zh-CN" altLang="en-US" dirty="0" smtClean="0"/>
              <a:t>指南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zh-CN" altLang="en-US" dirty="0"/>
              <a:t>班主任</a:t>
            </a:r>
            <a:r>
              <a:rPr lang="zh-CN" altLang="en-US" dirty="0" smtClean="0"/>
              <a:t>版）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49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7.</a:t>
            </a:r>
            <a:r>
              <a:rPr lang="zh-CN" altLang="en-US" dirty="0" smtClean="0"/>
              <a:t>所有成绩保存后，点击按班级排名，即可对所有有成绩的同学进行排名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8.</a:t>
            </a:r>
            <a:r>
              <a:rPr lang="zh-CN" altLang="en-US" dirty="0" smtClean="0"/>
              <a:t>如果学生的学年总结提交错误，可以点击取消提交，学生就可以继续修改了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9.</a:t>
            </a:r>
            <a:r>
              <a:rPr lang="zh-CN" altLang="en-US" dirty="0" smtClean="0"/>
              <a:t>如果学生添加错误，可以点击删除学生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6475"/>
            <a:ext cx="9144000" cy="27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尊敬的老师，</a:t>
            </a:r>
            <a:r>
              <a:rPr lang="zh-CN" altLang="en-US" dirty="0"/>
              <a:t>为了</a:t>
            </a:r>
            <a:r>
              <a:rPr lang="zh-CN" altLang="en-US" dirty="0" smtClean="0"/>
              <a:t>进一步提升学校育人的</a:t>
            </a:r>
            <a:r>
              <a:rPr lang="zh-CN" altLang="en-US" dirty="0"/>
              <a:t>规范化和信息化水平，提升工作效率</a:t>
            </a:r>
            <a:r>
              <a:rPr lang="zh-CN" altLang="en-US" dirty="0" smtClean="0"/>
              <a:t>，做好评奖评优的基础工作，学工</a:t>
            </a:r>
            <a:r>
              <a:rPr lang="zh-CN" altLang="en-US" dirty="0"/>
              <a:t>部管理办联合计算中心开发</a:t>
            </a:r>
            <a:r>
              <a:rPr lang="zh-CN" altLang="en-US" dirty="0" smtClean="0"/>
              <a:t>了素质综合测评填报系统。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  <a:r>
              <a:rPr lang="zh-CN" altLang="en-US" dirty="0" smtClean="0"/>
              <a:t>填报系统</a:t>
            </a:r>
            <a:r>
              <a:rPr lang="zh-CN" altLang="en-US" dirty="0"/>
              <a:t>能够</a:t>
            </a:r>
            <a:r>
              <a:rPr lang="zh-CN" altLang="en-US" dirty="0" smtClean="0"/>
              <a:t>实现同学们年度总结的的</a:t>
            </a:r>
            <a:r>
              <a:rPr lang="zh-CN" altLang="en-US" dirty="0"/>
              <a:t>网上</a:t>
            </a:r>
            <a:r>
              <a:rPr lang="zh-CN" altLang="en-US" dirty="0" smtClean="0"/>
              <a:t>填报与管理，并在学校和学院层面实现信息共享和档案电子化留存。</a:t>
            </a:r>
            <a:endParaRPr lang="en-US" altLang="zh-CN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 smtClean="0"/>
              <a:t>          信息系统的开发是一个长期的工作，这</a:t>
            </a:r>
            <a:r>
              <a:rPr lang="zh-CN" altLang="en-US" dirty="0"/>
              <a:t>是学校第一次通过信息化系统</a:t>
            </a:r>
            <a:r>
              <a:rPr lang="zh-CN" altLang="en-US" dirty="0" smtClean="0"/>
              <a:t>进行素质综合测评的管理，难免</a:t>
            </a:r>
            <a:r>
              <a:rPr lang="zh-CN" altLang="en-US" dirty="0"/>
              <a:t>会有操作不够人性化的地方，</a:t>
            </a:r>
            <a:r>
              <a:rPr lang="zh-CN" altLang="en-US" dirty="0" smtClean="0"/>
              <a:t>希望</a:t>
            </a:r>
            <a:r>
              <a:rPr lang="zh-CN" altLang="en-US" dirty="0"/>
              <a:t>老师</a:t>
            </a:r>
            <a:r>
              <a:rPr lang="zh-CN" altLang="en-US" dirty="0" smtClean="0"/>
              <a:t>们</a:t>
            </a:r>
            <a:r>
              <a:rPr lang="zh-CN" altLang="en-US" dirty="0"/>
              <a:t>在使用的过程中多提建议和意见</a:t>
            </a:r>
            <a:r>
              <a:rPr lang="zh-CN" altLang="en-US" dirty="0" smtClean="0"/>
              <a:t>，让我们</a:t>
            </a:r>
            <a:r>
              <a:rPr lang="zh-CN" altLang="en-US" dirty="0"/>
              <a:t>一起共同为推进北大的信息化建设而努力！</a:t>
            </a: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如果有任何建议和意见，可以发邮件或电话</a:t>
            </a:r>
            <a:r>
              <a:rPr lang="zh-CN" altLang="en-US" dirty="0" smtClean="0"/>
              <a:t>联系</a:t>
            </a:r>
            <a:r>
              <a:rPr lang="zh-CN" altLang="en-US" dirty="0"/>
              <a:t>郭一杰</a:t>
            </a:r>
            <a:r>
              <a:rPr lang="zh-CN" altLang="en-US" dirty="0" smtClean="0"/>
              <a:t>老师</a:t>
            </a:r>
            <a:r>
              <a:rPr lang="en-US" altLang="zh-CN"/>
              <a:t>(</a:t>
            </a:r>
            <a:r>
              <a:rPr lang="en-US" altLang="zh-CN" smtClean="0"/>
              <a:t>xgbglb@163.com,62754053),</a:t>
            </a:r>
            <a:r>
              <a:rPr lang="zh-CN" altLang="en-US" dirty="0"/>
              <a:t>谢谢！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23889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321866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考虑到系统的稳定和兼容性问题，请各位同学使用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浏览器或</a:t>
            </a:r>
            <a:r>
              <a:rPr lang="en-US" altLang="zh-CN" dirty="0" err="1" smtClean="0"/>
              <a:t>firefox</a:t>
            </a:r>
            <a:r>
              <a:rPr lang="zh-CN" altLang="en-US" dirty="0" smtClean="0"/>
              <a:t>浏览器，</a:t>
            </a:r>
            <a:r>
              <a:rPr lang="zh-CN" altLang="en-US" dirty="0" smtClean="0">
                <a:solidFill>
                  <a:srgbClr val="C00000"/>
                </a:solidFill>
              </a:rPr>
              <a:t>不要使用</a:t>
            </a:r>
            <a:r>
              <a:rPr lang="en-US" altLang="zh-CN" dirty="0" smtClean="0"/>
              <a:t>IE</a:t>
            </a:r>
            <a:r>
              <a:rPr lang="zh-CN" altLang="en-US" dirty="0" smtClean="0"/>
              <a:t>浏览器（包括</a:t>
            </a:r>
            <a:r>
              <a:rPr lang="en-US" altLang="zh-CN" dirty="0" smtClean="0"/>
              <a:t>360</a:t>
            </a:r>
            <a:r>
              <a:rPr lang="zh-CN" altLang="en-US" dirty="0" smtClean="0"/>
              <a:t>浏览器，遨游浏览器等</a:t>
            </a:r>
            <a:r>
              <a:rPr lang="en-US" altLang="zh-CN" dirty="0" smtClean="0"/>
              <a:t>IE</a:t>
            </a:r>
            <a:r>
              <a:rPr lang="zh-CN" altLang="en-US" dirty="0" smtClean="0"/>
              <a:t>内核浏览器）</a:t>
            </a:r>
            <a:r>
              <a:rPr lang="en-US" altLang="zh-CN" dirty="0" smtClean="0"/>
              <a:t>!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重要提示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3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89537" y="177850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登录校内门户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左下角</a:t>
            </a:r>
            <a:r>
              <a:rPr lang="zh-CN" altLang="en-US" dirty="0" smtClean="0"/>
              <a:t>菜单中选择：学生管理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" y="2728031"/>
            <a:ext cx="9144000" cy="41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zh-CN" altLang="en-US" dirty="0" smtClean="0"/>
              <a:t>选择角色：学工素质测评人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3573016"/>
            <a:ext cx="6328311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进入系统后，在左侧可以看到两个菜单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81"/>
            <a:ext cx="9144000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进入维护素质测评班级信息栏目</a:t>
            </a:r>
            <a:endParaRPr lang="en-US" altLang="zh-CN" dirty="0" smtClean="0"/>
          </a:p>
          <a:p>
            <a:r>
              <a:rPr lang="zh-CN" altLang="en-US" dirty="0" smtClean="0"/>
              <a:t>可以维护当前负责班级的总人数以及是否发布排名和成绩信息。</a:t>
            </a:r>
            <a:endParaRPr lang="en-US" altLang="zh-CN" dirty="0" smtClean="0"/>
          </a:p>
          <a:p>
            <a:r>
              <a:rPr lang="zh-CN" altLang="en-US" dirty="0" smtClean="0"/>
              <a:t>如果看不到自己负责的班级，请联系学院学工办添加。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098"/>
            <a:ext cx="9144000" cy="16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r>
              <a:rPr lang="zh-CN" altLang="en-US" dirty="0" smtClean="0"/>
              <a:t>进入录入素质测评成绩栏目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点击选择当前需要管理的班级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可以看到所有已经提交素质综合测评申请的学生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双击对应成绩栏目，即可录入成绩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保存后，系统自动算出总成绩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2471"/>
            <a:ext cx="9144000" cy="26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7833" y="184482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如果有的学生没有提交素质综合测评，可以直接</a:t>
            </a:r>
            <a:r>
              <a:rPr lang="zh-CN" altLang="en-US" smtClean="0"/>
              <a:t>添加学生，在添加前需选择学生的申请院系和班级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6.</a:t>
            </a:r>
            <a:r>
              <a:rPr lang="zh-CN" altLang="en-US" dirty="0" smtClean="0"/>
              <a:t>添加学生后，可录入该学生成绩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素质测评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0172"/>
            <a:ext cx="3216585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559</TotalTime>
  <Words>424</Words>
  <Application>Microsoft Office PowerPoint</Application>
  <PresentationFormat>全屏显示(4:3)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波形</vt:lpstr>
      <vt:lpstr>素质综合测评系统使用指南 （班主任版）</vt:lpstr>
      <vt:lpstr>前言</vt:lpstr>
      <vt:lpstr>重要提示</vt:lpstr>
      <vt:lpstr>进入系统</vt:lpstr>
      <vt:lpstr>进入系统</vt:lpstr>
      <vt:lpstr>素质测评</vt:lpstr>
      <vt:lpstr>素质测评</vt:lpstr>
      <vt:lpstr>素质测评</vt:lpstr>
      <vt:lpstr>素质测评</vt:lpstr>
      <vt:lpstr>素质测评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奖励评选系统操作指南</dc:title>
  <dc:creator>bianconeri</dc:creator>
  <cp:lastModifiedBy>Administrator</cp:lastModifiedBy>
  <cp:revision>41</cp:revision>
  <dcterms:created xsi:type="dcterms:W3CDTF">2015-04-28T08:08:12Z</dcterms:created>
  <dcterms:modified xsi:type="dcterms:W3CDTF">2016-08-25T09:03:47Z</dcterms:modified>
</cp:coreProperties>
</file>